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71" r:id="rId2"/>
    <p:sldId id="332" r:id="rId3"/>
    <p:sldId id="333" r:id="rId4"/>
    <p:sldId id="348" r:id="rId5"/>
    <p:sldId id="330" r:id="rId6"/>
    <p:sldId id="328" r:id="rId7"/>
    <p:sldId id="277" r:id="rId8"/>
    <p:sldId id="282" r:id="rId9"/>
    <p:sldId id="285" r:id="rId10"/>
    <p:sldId id="334" r:id="rId11"/>
    <p:sldId id="286" r:id="rId12"/>
    <p:sldId id="290" r:id="rId13"/>
    <p:sldId id="313" r:id="rId14"/>
    <p:sldId id="315" r:id="rId15"/>
    <p:sldId id="314" r:id="rId16"/>
    <p:sldId id="339" r:id="rId17"/>
    <p:sldId id="311" r:id="rId18"/>
    <p:sldId id="338" r:id="rId19"/>
    <p:sldId id="308" r:id="rId20"/>
    <p:sldId id="310" r:id="rId21"/>
    <p:sldId id="275" r:id="rId22"/>
    <p:sldId id="309" r:id="rId23"/>
    <p:sldId id="340" r:id="rId24"/>
    <p:sldId id="341" r:id="rId25"/>
    <p:sldId id="342" r:id="rId26"/>
    <p:sldId id="307" r:id="rId27"/>
    <p:sldId id="294" r:id="rId28"/>
    <p:sldId id="316" r:id="rId29"/>
    <p:sldId id="317" r:id="rId30"/>
    <p:sldId id="318" r:id="rId31"/>
    <p:sldId id="343" r:id="rId32"/>
    <p:sldId id="344" r:id="rId33"/>
    <p:sldId id="345" r:id="rId34"/>
    <p:sldId id="280" r:id="rId35"/>
    <p:sldId id="319" r:id="rId36"/>
    <p:sldId id="326" r:id="rId37"/>
    <p:sldId id="337" r:id="rId38"/>
    <p:sldId id="336" r:id="rId39"/>
    <p:sldId id="288" r:id="rId40"/>
    <p:sldId id="289" r:id="rId41"/>
    <p:sldId id="320" r:id="rId42"/>
    <p:sldId id="321" r:id="rId43"/>
    <p:sldId id="322" r:id="rId44"/>
    <p:sldId id="323" r:id="rId45"/>
    <p:sldId id="325" r:id="rId46"/>
    <p:sldId id="347" r:id="rId47"/>
    <p:sldId id="324" r:id="rId48"/>
    <p:sldId id="327" r:id="rId49"/>
    <p:sldId id="329" r:id="rId50"/>
    <p:sldId id="306" r:id="rId51"/>
    <p:sldId id="268" r:id="rId52"/>
    <p:sldId id="269" r:id="rId53"/>
    <p:sldId id="295" r:id="rId54"/>
    <p:sldId id="346" r:id="rId55"/>
    <p:sldId id="274" r:id="rId56"/>
    <p:sldId id="273" r:id="rId57"/>
    <p:sldId id="26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1E0153"/>
    <a:srgbClr val="242F50"/>
    <a:srgbClr val="FFFFFF"/>
    <a:srgbClr val="ED7D31"/>
    <a:srgbClr val="2A0272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87017" autoAdjust="0"/>
  </p:normalViewPr>
  <p:slideViewPr>
    <p:cSldViewPr snapToGrid="0">
      <p:cViewPr varScale="1">
        <p:scale>
          <a:sx n="100" d="100"/>
          <a:sy n="100" d="100"/>
        </p:scale>
        <p:origin x="19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Dedicated 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Recently a few tools and technologies became popular. Let’s see how they can help solve our</a:t>
            </a:r>
            <a:r>
              <a:rPr lang="en-US" baseline="0" dirty="0" smtClean="0"/>
              <a:t> issues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Virtualization 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8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2 (or more) </a:t>
            </a:r>
            <a:r>
              <a:rPr lang="en-US" dirty="0" err="1" smtClean="0"/>
              <a:t>mvn</a:t>
            </a:r>
            <a:r>
              <a:rPr lang="en-US" baseline="0" dirty="0" smtClean="0"/>
              <a:t> clean install in parallel to demonstrate they fail</a:t>
            </a:r>
          </a:p>
          <a:p>
            <a:r>
              <a:rPr lang="en-US" baseline="0" dirty="0" smtClean="0"/>
              <a:t>Now start a container with Ubuntu to show that containers actually work and show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uname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Whoami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restart does not work –this is not a VM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Run 2 containers to show that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clean install now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producing </a:t>
            </a:r>
            <a:r>
              <a:rPr lang="en-US" dirty="0" err="1" smtClean="0"/>
              <a:t>softwere</a:t>
            </a:r>
            <a:r>
              <a:rPr lang="en-US" dirty="0" smtClean="0"/>
              <a:t> 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</a:t>
            </a:r>
            <a:r>
              <a:rPr lang="en-US" baseline="0" dirty="0" smtClean="0"/>
              <a:t>automated</a:t>
            </a:r>
            <a:endParaRPr lang="en-US" baseline="0" dirty="0"/>
          </a:p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container, however we are missing one important concept </a:t>
            </a:r>
            <a:r>
              <a:rPr lang="is-IS" baseline="0" dirty="0" smtClean="0"/>
              <a:t>…</a:t>
            </a:r>
            <a:endParaRPr lang="en-US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Pipelines 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We need to use different environments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Different product often share a common source base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A lot of teams collaborate on a product</a:t>
            </a:r>
          </a:p>
          <a:p>
            <a:pPr marL="0" lvl="0" indent="0">
              <a:buFontTx/>
              <a:buNone/>
            </a:pPr>
            <a:r>
              <a:rPr lang="en-US" baseline="0" dirty="0" smtClean="0"/>
              <a:t>Finally we build and ship a release as a result of all the tests/builds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</a:t>
            </a:r>
            <a:r>
              <a:rPr lang="is-IS" baseline="0" dirty="0" smtClean="0"/>
              <a:t>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 that understands 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Conveyor</a:t>
            </a:r>
            <a:r>
              <a:rPr lang="en-US" baseline="0" dirty="0" smtClean="0"/>
              <a:t> 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6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our local concourse pipeline and explain what it does</a:t>
            </a:r>
          </a:p>
          <a:p>
            <a:r>
              <a:rPr lang="en-US" dirty="0" smtClean="0"/>
              <a:t>Change the source of the example and demonstrate: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Concourse picks the change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Runs tests in parallel (in containers)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Packages and releases the code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0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</a:t>
            </a:r>
            <a:r>
              <a:rPr lang="en-US" smtClean="0">
                <a:solidFill>
                  <a:schemeClr val="bg1"/>
                </a:solidFill>
              </a:rPr>
              <a:t>/jobs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photos </a:t>
            </a:r>
            <a:r>
              <a:rPr lang="en-US" baseline="0" dirty="0" smtClean="0"/>
              <a:t>except our own images are Creative Commons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4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</a:t>
            </a:r>
            <a:r>
              <a:rPr lang="en-US" baseline="0" dirty="0" smtClean="0"/>
              <a:t> want to build quality systems</a:t>
            </a:r>
          </a:p>
          <a:p>
            <a:r>
              <a:rPr lang="en-US" baseline="0" dirty="0" smtClean="0"/>
              <a:t>Turns out difficult</a:t>
            </a:r>
          </a:p>
          <a:p>
            <a:r>
              <a:rPr lang="en-US" baseline="0" dirty="0" smtClean="0"/>
              <a:t>Following are examples of 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problem we</a:t>
            </a:r>
            <a:r>
              <a:rPr lang="en-US" baseline="0" dirty="0" smtClean="0"/>
              <a:t> want to present is the test pollution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smtClean="0"/>
              <a:t>general pollution is caused by resources left behind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Consuming 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 smtClean="0"/>
          </a:p>
          <a:p>
            <a:r>
              <a:rPr lang="en-US" dirty="0" smtClean="0"/>
              <a:t>Running </a:t>
            </a:r>
            <a:r>
              <a:rPr lang="en-US" dirty="0" smtClean="0"/>
              <a:t>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Shared resources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8356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Java Sever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dirty="0" smtClean="0">
                <a:ea typeface="Arial Unicode MS" pitchFamily="34" charset="-128"/>
                <a:cs typeface="Arial Unicode MS" pitchFamily="34" charset="-128"/>
              </a:rPr>
              <a:t>PID</a:t>
            </a:r>
            <a:r>
              <a:rPr lang="en-US" b="1" kern="0" dirty="0" smtClean="0">
                <a:ea typeface="Arial Unicode MS" pitchFamily="34" charset="-128"/>
                <a:cs typeface="Arial Unicode MS" pitchFamily="34" charset="-128"/>
              </a:rPr>
              <a:t>, Network, Mount, User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045620" y="1984093"/>
            <a:ext cx="7330404" cy="4186566"/>
            <a:chOff x="2364788" y="2490241"/>
            <a:chExt cx="6071288" cy="3199454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493830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490241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589655" y="4544286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156368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8832" y="2830071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586173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0640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0639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5843" y="2830071"/>
              <a:ext cx="1376386" cy="101357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3946393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2025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2024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25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58" y="2895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972938" y="26839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“Build</a:t>
            </a:r>
            <a:r>
              <a:rPr lang="en-US" dirty="0">
                <a:solidFill>
                  <a:schemeClr val="bg1"/>
                </a:solidFill>
              </a:rPr>
              <a:t>, Ship, </a:t>
            </a:r>
            <a:r>
              <a:rPr lang="en-US" dirty="0" smtClean="0">
                <a:solidFill>
                  <a:schemeClr val="bg1"/>
                </a:solidFill>
              </a:rPr>
              <a:t>Run” </a:t>
            </a:r>
            <a:r>
              <a:rPr lang="en-US" b="1" dirty="0" smtClean="0">
                <a:solidFill>
                  <a:schemeClr val="bg1"/>
                </a:solidFill>
              </a:rPr>
              <a:t>Containers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Dockerfile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05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1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41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Easy to maintain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Complexity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Tests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Continuous Integration &amp; Delivery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Products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Teams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Final release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0" y="2099301"/>
            <a:ext cx="4683659" cy="31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Pictures</a:t>
            </a:r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Creative Commons @ Flickr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Build servers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Jenkins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Travis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Homegrown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CI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Original name: “Concorde”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builds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Simple building blocks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Resources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Tasks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 fontScale="92500" lnSpcReduction="20000"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</a:t>
            </a:r>
            <a:endParaRPr lang="en-US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6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6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2052010"/>
            <a:ext cx="9144000" cy="216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Major point </a:t>
            </a:r>
            <a:b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without a picture</a:t>
            </a:r>
            <a:endParaRPr lang="en-US" sz="80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4155040"/>
            <a:ext cx="9144000" cy="447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And its subtitle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27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7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4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Integer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94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Integer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93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06" y="3340784"/>
            <a:ext cx="738939" cy="923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97613" y="2665680"/>
            <a:ext cx="738939" cy="9236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5" y="243289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0734" y="1829568"/>
            <a:ext cx="738939" cy="923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5" y="1766833"/>
            <a:ext cx="2020592" cy="17146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80457" y="459057"/>
            <a:ext cx="9332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Some icons for use throughout the presentation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9673" y="4613482"/>
            <a:ext cx="1268992" cy="1268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13" y="4266239"/>
            <a:ext cx="1268992" cy="12689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87" y="3304919"/>
            <a:ext cx="1673019" cy="22714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04" y="3875704"/>
            <a:ext cx="1526925" cy="2073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36" y="3642947"/>
            <a:ext cx="1501382" cy="18990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84" y="3915021"/>
            <a:ext cx="1280899" cy="16202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2082" y="2475408"/>
            <a:ext cx="1595150" cy="13376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9" y="1867083"/>
            <a:ext cx="2042637" cy="1712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7" y="2616135"/>
            <a:ext cx="872815" cy="740646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24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accent2"/>
                </a:solidFill>
              </a:rPr>
              <a:t>hristo.iliev@sap.com</a:t>
            </a: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Resources left behind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Multiple environments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218122"/>
            <a:ext cx="4463938" cy="2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5639</TotalTime>
  <Words>2117</Words>
  <Application>Microsoft Macintosh PowerPoint</Application>
  <PresentationFormat>Widescreen</PresentationFormat>
  <Paragraphs>647</Paragraphs>
  <Slides>57</Slides>
  <Notes>26</Notes>
  <HiddenSlides>16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 Unicode MS</vt:lpstr>
      <vt:lpstr>Calibri</vt:lpstr>
      <vt:lpstr>Calibri Light</vt:lpstr>
      <vt:lpstr>Courier New</vt:lpstr>
      <vt:lpstr>Lucida Console</vt:lpstr>
      <vt:lpstr>Arial</vt:lpstr>
      <vt:lpstr>Office Theme</vt:lpstr>
      <vt:lpstr>Don’t talk to strangers </vt:lpstr>
      <vt:lpstr>PowerPoint Presentation</vt:lpstr>
      <vt:lpstr>PowerPoint Presentation</vt:lpstr>
      <vt:lpstr>Pictures Creative Commons @ Flickr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Pipelines Multiple-builds</vt:lpstr>
      <vt:lpstr>PowerPoint Presentation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Iliev, Hristo</cp:lastModifiedBy>
  <cp:revision>234</cp:revision>
  <dcterms:created xsi:type="dcterms:W3CDTF">2015-10-05T08:20:51Z</dcterms:created>
  <dcterms:modified xsi:type="dcterms:W3CDTF">2015-11-11T15:20:55Z</dcterms:modified>
</cp:coreProperties>
</file>